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0C"/>
    <a:srgbClr val="032500"/>
    <a:srgbClr val="9EE121"/>
    <a:srgbClr val="042F39"/>
    <a:srgbClr val="30CEB3"/>
    <a:srgbClr val="1B86A7"/>
    <a:srgbClr val="FB6952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30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4C5F9251-239A-B643-89DE-74C7F0B2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31B6837E-0373-1F42-BA52-E2043B670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C4B05549-6866-A641-91B0-4D7AFE1AE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9EE12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500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6DBB1224-DED8-B04B-AF8D-1571891E7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8406" y="1412919"/>
            <a:ext cx="2685460" cy="266694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E0E0BB8A-67EC-1443-ABE1-42724B00D10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7143" y="5282937"/>
            <a:ext cx="2833624" cy="266694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9F5153FA-8481-D14D-AB9E-5950FB66F0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3827" y="9456417"/>
            <a:ext cx="2666940" cy="2722501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D2F3047E-FF9B-E14B-9005-A53F48E889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8406" y="12912260"/>
            <a:ext cx="2666940" cy="2963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3FCC6D84-C697-4343-860A-81A88DFB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93E9C46-F2E3-E947-9E68-E800BE0E2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C784C538-9B17-114E-9671-505A3855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BD7C814-1450-E845-9582-44DE6AEB97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48406" y="1412919"/>
            <a:ext cx="2685460" cy="266694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6F1EEFD-31D8-6B42-9286-E2559260DA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7143" y="5282937"/>
            <a:ext cx="2833624" cy="266694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68BC7E-4CF0-E245-8160-7711F3951E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83827" y="9456417"/>
            <a:ext cx="2666940" cy="2722501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3CBCA4B3-0D3A-C043-8F27-11AE727DFA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48406" y="12912260"/>
            <a:ext cx="2666940" cy="2963267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9380282-C4C4-6C47-9600-64EDA31089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1130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56</cp:revision>
  <dcterms:created xsi:type="dcterms:W3CDTF">2024-09-30T18:42:26Z</dcterms:created>
  <dcterms:modified xsi:type="dcterms:W3CDTF">2025-12-18T16:07:15Z</dcterms:modified>
</cp:coreProperties>
</file>